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/Relationships>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fit4kidz.us/" TargetMode="External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notesSlide" Target="../notesSlides/notesSlide1.xml"/><Relationship Id="rId7" Type="http://schemas.openxmlformats.org/officeDocument/2006/relationships/slide" Target="slide1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1159" y="1896462"/>
            <a:ext cx="6031230" cy="52095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972185">
              <a:lnSpc>
                <a:spcPct val="100000"/>
              </a:lnSpc>
            </a:pPr>
            <a:r>
              <a:rPr dirty="0" sz="2800" spc="-15">
                <a:solidFill>
                  <a:srgbClr val="A60C68"/>
                </a:solidFill>
                <a:latin typeface="Idolwild"/>
                <a:cs typeface="Idolwild"/>
              </a:rPr>
              <a:t>English</a:t>
            </a:r>
            <a:r>
              <a:rPr dirty="0" sz="2800" spc="10">
                <a:solidFill>
                  <a:srgbClr val="A60C68"/>
                </a:solidFill>
                <a:latin typeface="Idolwild"/>
                <a:cs typeface="Idolwild"/>
              </a:rPr>
              <a:t> </a:t>
            </a:r>
            <a:r>
              <a:rPr dirty="0" sz="2800" spc="-20">
                <a:solidFill>
                  <a:srgbClr val="A60C68"/>
                </a:solidFill>
                <a:latin typeface="Idolwild"/>
                <a:cs typeface="Idolwild"/>
              </a:rPr>
              <a:t>Muf</a:t>
            </a:r>
            <a:r>
              <a:rPr dirty="0" sz="2800" spc="-5">
                <a:solidFill>
                  <a:srgbClr val="A60C68"/>
                </a:solidFill>
                <a:latin typeface="Idolwild"/>
                <a:cs typeface="Idolwild"/>
              </a:rPr>
              <a:t>f</a:t>
            </a:r>
            <a:r>
              <a:rPr dirty="0" sz="2800" spc="-15">
                <a:solidFill>
                  <a:srgbClr val="A60C68"/>
                </a:solidFill>
                <a:latin typeface="Idolwild"/>
                <a:cs typeface="Idolwild"/>
              </a:rPr>
              <a:t>in</a:t>
            </a:r>
            <a:r>
              <a:rPr dirty="0" sz="2800" spc="-15">
                <a:solidFill>
                  <a:srgbClr val="A60C68"/>
                </a:solidFill>
                <a:latin typeface="Idolwild"/>
                <a:cs typeface="Idolwild"/>
              </a:rPr>
              <a:t> </a:t>
            </a:r>
            <a:r>
              <a:rPr dirty="0" sz="2800" spc="-15">
                <a:solidFill>
                  <a:srgbClr val="A60C68"/>
                </a:solidFill>
                <a:latin typeface="Idolwild"/>
                <a:cs typeface="Idolwild"/>
              </a:rPr>
              <a:t>Eggs</a:t>
            </a:r>
            <a:r>
              <a:rPr dirty="0" sz="2800" spc="15">
                <a:solidFill>
                  <a:srgbClr val="A60C68"/>
                </a:solidFill>
                <a:latin typeface="Idolwild"/>
                <a:cs typeface="Idolwild"/>
              </a:rPr>
              <a:t> </a:t>
            </a:r>
            <a:r>
              <a:rPr dirty="0" sz="2800" spc="-20">
                <a:solidFill>
                  <a:srgbClr val="A60C68"/>
                </a:solidFill>
                <a:latin typeface="Idolwild"/>
                <a:cs typeface="Idolwild"/>
              </a:rPr>
              <a:t>and</a:t>
            </a:r>
            <a:r>
              <a:rPr dirty="0" sz="2800" spc="-5">
                <a:solidFill>
                  <a:srgbClr val="A60C68"/>
                </a:solidFill>
                <a:latin typeface="Idolwild"/>
                <a:cs typeface="Idolwild"/>
              </a:rPr>
              <a:t> </a:t>
            </a:r>
            <a:r>
              <a:rPr dirty="0" sz="2800" spc="-20">
                <a:solidFill>
                  <a:srgbClr val="A60C68"/>
                </a:solidFill>
                <a:latin typeface="Idolwild"/>
                <a:cs typeface="Idolwild"/>
              </a:rPr>
              <a:t>Ham</a:t>
            </a:r>
            <a:endParaRPr sz="2800">
              <a:latin typeface="Idolwild"/>
              <a:cs typeface="Idolwild"/>
            </a:endParaRPr>
          </a:p>
          <a:p>
            <a:pPr marL="53975">
              <a:lnSpc>
                <a:spcPct val="100000"/>
              </a:lnSpc>
              <a:spcBef>
                <a:spcPts val="2235"/>
              </a:spcBef>
            </a:pPr>
            <a:r>
              <a:rPr dirty="0" sz="2000">
                <a:solidFill>
                  <a:srgbClr val="ACD954"/>
                </a:solidFill>
                <a:latin typeface="Idolwild"/>
                <a:cs typeface="Idolwild"/>
              </a:rPr>
              <a:t>IN</a:t>
            </a:r>
            <a:r>
              <a:rPr dirty="0" sz="2000" spc="5">
                <a:solidFill>
                  <a:srgbClr val="ACD954"/>
                </a:solidFill>
                <a:latin typeface="Idolwild"/>
                <a:cs typeface="Idolwild"/>
              </a:rPr>
              <a:t>G</a:t>
            </a:r>
            <a:r>
              <a:rPr dirty="0" sz="2000">
                <a:solidFill>
                  <a:srgbClr val="ACD954"/>
                </a:solidFill>
                <a:latin typeface="Idolwild"/>
                <a:cs typeface="Idolwild"/>
              </a:rPr>
              <a:t>RE</a:t>
            </a:r>
            <a:r>
              <a:rPr dirty="0" sz="2000" spc="-10">
                <a:solidFill>
                  <a:srgbClr val="ACD954"/>
                </a:solidFill>
                <a:latin typeface="Idolwild"/>
                <a:cs typeface="Idolwild"/>
              </a:rPr>
              <a:t>D</a:t>
            </a:r>
            <a:r>
              <a:rPr dirty="0" sz="2000">
                <a:solidFill>
                  <a:srgbClr val="ACD954"/>
                </a:solidFill>
                <a:latin typeface="Idolwild"/>
                <a:cs typeface="Idolwild"/>
              </a:rPr>
              <a:t>IEN</a:t>
            </a:r>
            <a:r>
              <a:rPr dirty="0" sz="2000" spc="-15">
                <a:solidFill>
                  <a:srgbClr val="ACD954"/>
                </a:solidFill>
                <a:latin typeface="Idolwild"/>
                <a:cs typeface="Idolwild"/>
              </a:rPr>
              <a:t>T</a:t>
            </a:r>
            <a:r>
              <a:rPr dirty="0" sz="2000">
                <a:solidFill>
                  <a:srgbClr val="ACD954"/>
                </a:solidFill>
                <a:latin typeface="Idolwild"/>
                <a:cs typeface="Idolwild"/>
              </a:rPr>
              <a:t>S</a:t>
            </a:r>
            <a:endParaRPr sz="2000">
              <a:latin typeface="Idolwild"/>
              <a:cs typeface="Idolwild"/>
            </a:endParaRPr>
          </a:p>
          <a:p>
            <a:pPr marL="57785" marR="3902710">
              <a:lnSpc>
                <a:spcPct val="100000"/>
              </a:lnSpc>
              <a:spcBef>
                <a:spcPts val="560"/>
              </a:spcBef>
            </a:pPr>
            <a:r>
              <a:rPr dirty="0" sz="1800" spc="-15">
                <a:latin typeface="Comic Sans MS"/>
                <a:cs typeface="Comic Sans MS"/>
              </a:rPr>
              <a:t>½</a:t>
            </a:r>
            <a:r>
              <a:rPr dirty="0" sz="1800" spc="5">
                <a:latin typeface="Comic Sans MS"/>
                <a:cs typeface="Comic Sans MS"/>
              </a:rPr>
              <a:t> </a:t>
            </a:r>
            <a:r>
              <a:rPr dirty="0" sz="1800" spc="-10">
                <a:latin typeface="Comic Sans MS"/>
                <a:cs typeface="Comic Sans MS"/>
              </a:rPr>
              <a:t>E</a:t>
            </a:r>
            <a:r>
              <a:rPr dirty="0" sz="1800" spc="5">
                <a:latin typeface="Comic Sans MS"/>
                <a:cs typeface="Comic Sans MS"/>
              </a:rPr>
              <a:t>n</a:t>
            </a:r>
            <a:r>
              <a:rPr dirty="0" sz="1800" spc="-5">
                <a:latin typeface="Comic Sans MS"/>
                <a:cs typeface="Comic Sans MS"/>
              </a:rPr>
              <a:t>g</a:t>
            </a:r>
            <a:r>
              <a:rPr dirty="0" sz="1800">
                <a:latin typeface="Comic Sans MS"/>
                <a:cs typeface="Comic Sans MS"/>
              </a:rPr>
              <a:t>lis</a:t>
            </a:r>
            <a:r>
              <a:rPr dirty="0" sz="1800" spc="-15">
                <a:latin typeface="Comic Sans MS"/>
                <a:cs typeface="Comic Sans MS"/>
              </a:rPr>
              <a:t>h</a:t>
            </a:r>
            <a:r>
              <a:rPr dirty="0" sz="1800" spc="-40">
                <a:latin typeface="Comic Sans MS"/>
                <a:cs typeface="Comic Sans MS"/>
              </a:rPr>
              <a:t> </a:t>
            </a:r>
            <a:r>
              <a:rPr dirty="0" sz="1800">
                <a:latin typeface="Comic Sans MS"/>
                <a:cs typeface="Comic Sans MS"/>
              </a:rPr>
              <a:t>Muffin</a:t>
            </a:r>
            <a:r>
              <a:rPr dirty="0" sz="1800">
                <a:latin typeface="Comic Sans MS"/>
                <a:cs typeface="Comic Sans MS"/>
              </a:rPr>
              <a:t> </a:t>
            </a:r>
            <a:r>
              <a:rPr dirty="0" sz="1800" spc="5">
                <a:latin typeface="Comic Sans MS"/>
                <a:cs typeface="Comic Sans MS"/>
              </a:rPr>
              <a:t>2</a:t>
            </a:r>
            <a:r>
              <a:rPr dirty="0" sz="1800">
                <a:latin typeface="Comic Sans MS"/>
                <a:cs typeface="Comic Sans MS"/>
              </a:rPr>
              <a:t>/3 </a:t>
            </a:r>
            <a:r>
              <a:rPr dirty="0" sz="1800" spc="5">
                <a:latin typeface="Comic Sans MS"/>
                <a:cs typeface="Comic Sans MS"/>
              </a:rPr>
              <a:t>t</a:t>
            </a:r>
            <a:r>
              <a:rPr dirty="0" sz="1800" spc="-10">
                <a:latin typeface="Comic Sans MS"/>
                <a:cs typeface="Comic Sans MS"/>
              </a:rPr>
              <a:t>sp</a:t>
            </a:r>
            <a:r>
              <a:rPr dirty="0" sz="1800">
                <a:latin typeface="Comic Sans MS"/>
                <a:cs typeface="Comic Sans MS"/>
              </a:rPr>
              <a:t> </a:t>
            </a:r>
            <a:r>
              <a:rPr dirty="0" sz="1800" spc="-15">
                <a:latin typeface="Comic Sans MS"/>
                <a:cs typeface="Comic Sans MS"/>
              </a:rPr>
              <a:t>Co</a:t>
            </a:r>
            <a:r>
              <a:rPr dirty="0" sz="1800" spc="-5">
                <a:latin typeface="Comic Sans MS"/>
                <a:cs typeface="Comic Sans MS"/>
              </a:rPr>
              <a:t>r</a:t>
            </a:r>
            <a:r>
              <a:rPr dirty="0" sz="1800" spc="5">
                <a:latin typeface="Comic Sans MS"/>
                <a:cs typeface="Comic Sans MS"/>
              </a:rPr>
              <a:t>n</a:t>
            </a:r>
            <a:r>
              <a:rPr dirty="0" sz="1800">
                <a:latin typeface="Comic Sans MS"/>
                <a:cs typeface="Comic Sans MS"/>
              </a:rPr>
              <a:t>s</a:t>
            </a:r>
            <a:r>
              <a:rPr dirty="0" sz="1800" spc="5">
                <a:latin typeface="Comic Sans MS"/>
                <a:cs typeface="Comic Sans MS"/>
              </a:rPr>
              <a:t>t</a:t>
            </a:r>
            <a:r>
              <a:rPr dirty="0" sz="1800">
                <a:latin typeface="Comic Sans MS"/>
                <a:cs typeface="Comic Sans MS"/>
              </a:rPr>
              <a:t>ar</a:t>
            </a:r>
            <a:r>
              <a:rPr dirty="0" sz="1800" spc="-10">
                <a:latin typeface="Comic Sans MS"/>
                <a:cs typeface="Comic Sans MS"/>
              </a:rPr>
              <a:t>ch</a:t>
            </a:r>
            <a:r>
              <a:rPr dirty="0" sz="1800" spc="-10">
                <a:latin typeface="Comic Sans MS"/>
                <a:cs typeface="Comic Sans MS"/>
              </a:rPr>
              <a:t> </a:t>
            </a:r>
            <a:r>
              <a:rPr dirty="0" sz="1800" spc="5">
                <a:latin typeface="Comic Sans MS"/>
                <a:cs typeface="Comic Sans MS"/>
              </a:rPr>
              <a:t>1</a:t>
            </a:r>
            <a:r>
              <a:rPr dirty="0" sz="1800">
                <a:latin typeface="Comic Sans MS"/>
                <a:cs typeface="Comic Sans MS"/>
              </a:rPr>
              <a:t>/8 </a:t>
            </a:r>
            <a:r>
              <a:rPr dirty="0" sz="1800" spc="-10">
                <a:latin typeface="Comic Sans MS"/>
                <a:cs typeface="Comic Sans MS"/>
              </a:rPr>
              <a:t>cup</a:t>
            </a:r>
            <a:r>
              <a:rPr dirty="0" sz="1800">
                <a:latin typeface="Comic Sans MS"/>
                <a:cs typeface="Comic Sans MS"/>
              </a:rPr>
              <a:t> of </a:t>
            </a:r>
            <a:r>
              <a:rPr dirty="0" sz="1800" spc="5">
                <a:latin typeface="Comic Sans MS"/>
                <a:cs typeface="Comic Sans MS"/>
              </a:rPr>
              <a:t>2</a:t>
            </a:r>
            <a:r>
              <a:rPr dirty="0" sz="1800">
                <a:latin typeface="Comic Sans MS"/>
                <a:cs typeface="Comic Sans MS"/>
              </a:rPr>
              <a:t>% Milk</a:t>
            </a:r>
            <a:r>
              <a:rPr dirty="0" sz="1800">
                <a:latin typeface="Comic Sans MS"/>
                <a:cs typeface="Comic Sans MS"/>
              </a:rPr>
              <a:t> </a:t>
            </a:r>
            <a:r>
              <a:rPr dirty="0" sz="1800" spc="5">
                <a:latin typeface="Comic Sans MS"/>
                <a:cs typeface="Comic Sans MS"/>
              </a:rPr>
              <a:t>1</a:t>
            </a:r>
            <a:r>
              <a:rPr dirty="0" sz="1800">
                <a:latin typeface="Comic Sans MS"/>
                <a:cs typeface="Comic Sans MS"/>
              </a:rPr>
              <a:t>/8 tsp </a:t>
            </a:r>
            <a:r>
              <a:rPr dirty="0" sz="1800" spc="5">
                <a:latin typeface="Comic Sans MS"/>
                <a:cs typeface="Comic Sans MS"/>
              </a:rPr>
              <a:t>B</a:t>
            </a:r>
            <a:r>
              <a:rPr dirty="0" sz="1800">
                <a:latin typeface="Comic Sans MS"/>
                <a:cs typeface="Comic Sans MS"/>
              </a:rPr>
              <a:t>u</a:t>
            </a:r>
            <a:r>
              <a:rPr dirty="0" sz="1800" spc="5">
                <a:latin typeface="Comic Sans MS"/>
                <a:cs typeface="Comic Sans MS"/>
              </a:rPr>
              <a:t>t</a:t>
            </a:r>
            <a:r>
              <a:rPr dirty="0" sz="1800">
                <a:latin typeface="Comic Sans MS"/>
                <a:cs typeface="Comic Sans MS"/>
              </a:rPr>
              <a:t>ter</a:t>
            </a:r>
            <a:endParaRPr sz="1800">
              <a:latin typeface="Comic Sans MS"/>
              <a:cs typeface="Comic Sans MS"/>
            </a:endParaRPr>
          </a:p>
          <a:p>
            <a:pPr marL="57785">
              <a:lnSpc>
                <a:spcPct val="100000"/>
              </a:lnSpc>
            </a:pPr>
            <a:r>
              <a:rPr dirty="0" sz="1800">
                <a:latin typeface="Comic Sans MS"/>
                <a:cs typeface="Comic Sans MS"/>
              </a:rPr>
              <a:t>1</a:t>
            </a:r>
            <a:r>
              <a:rPr dirty="0" sz="1800" spc="-5">
                <a:latin typeface="Comic Sans MS"/>
                <a:cs typeface="Comic Sans MS"/>
              </a:rPr>
              <a:t> </a:t>
            </a:r>
            <a:r>
              <a:rPr dirty="0" sz="1800" spc="5">
                <a:latin typeface="Comic Sans MS"/>
                <a:cs typeface="Comic Sans MS"/>
              </a:rPr>
              <a:t>t</a:t>
            </a:r>
            <a:r>
              <a:rPr dirty="0" sz="1800" spc="-10">
                <a:latin typeface="Comic Sans MS"/>
                <a:cs typeface="Comic Sans MS"/>
              </a:rPr>
              <a:t>sp</a:t>
            </a:r>
            <a:r>
              <a:rPr dirty="0" sz="1800">
                <a:latin typeface="Comic Sans MS"/>
                <a:cs typeface="Comic Sans MS"/>
              </a:rPr>
              <a:t> </a:t>
            </a:r>
            <a:r>
              <a:rPr dirty="0" sz="1800">
                <a:latin typeface="Comic Sans MS"/>
                <a:cs typeface="Comic Sans MS"/>
              </a:rPr>
              <a:t>L</a:t>
            </a:r>
            <a:r>
              <a:rPr dirty="0" sz="1800" spc="-10">
                <a:latin typeface="Comic Sans MS"/>
                <a:cs typeface="Comic Sans MS"/>
              </a:rPr>
              <a:t>e</a:t>
            </a:r>
            <a:r>
              <a:rPr dirty="0" sz="1800" spc="-10">
                <a:latin typeface="Comic Sans MS"/>
                <a:cs typeface="Comic Sans MS"/>
              </a:rPr>
              <a:t>m</a:t>
            </a:r>
            <a:r>
              <a:rPr dirty="0" sz="1800">
                <a:latin typeface="Comic Sans MS"/>
                <a:cs typeface="Comic Sans MS"/>
              </a:rPr>
              <a:t>on J</a:t>
            </a:r>
            <a:r>
              <a:rPr dirty="0" sz="1800" spc="5">
                <a:latin typeface="Comic Sans MS"/>
                <a:cs typeface="Comic Sans MS"/>
              </a:rPr>
              <a:t>u</a:t>
            </a:r>
            <a:r>
              <a:rPr dirty="0" sz="1800" spc="-15">
                <a:latin typeface="Comic Sans MS"/>
                <a:cs typeface="Comic Sans MS"/>
              </a:rPr>
              <a:t>ice</a:t>
            </a:r>
            <a:endParaRPr sz="1800">
              <a:latin typeface="Comic Sans MS"/>
              <a:cs typeface="Comic Sans MS"/>
            </a:endParaRPr>
          </a:p>
          <a:p>
            <a:pPr marL="57785" marR="3707129">
              <a:lnSpc>
                <a:spcPct val="100000"/>
              </a:lnSpc>
            </a:pPr>
            <a:r>
              <a:rPr dirty="0" sz="1800" spc="-15">
                <a:latin typeface="Comic Sans MS"/>
                <a:cs typeface="Comic Sans MS"/>
              </a:rPr>
              <a:t>¼</a:t>
            </a:r>
            <a:r>
              <a:rPr dirty="0" sz="1800" spc="5">
                <a:latin typeface="Comic Sans MS"/>
                <a:cs typeface="Comic Sans MS"/>
              </a:rPr>
              <a:t> </a:t>
            </a:r>
            <a:r>
              <a:rPr dirty="0" sz="1800" spc="-10">
                <a:latin typeface="Comic Sans MS"/>
                <a:cs typeface="Comic Sans MS"/>
              </a:rPr>
              <a:t>cup</a:t>
            </a:r>
            <a:r>
              <a:rPr dirty="0" sz="1800">
                <a:latin typeface="Comic Sans MS"/>
                <a:cs typeface="Comic Sans MS"/>
              </a:rPr>
              <a:t> </a:t>
            </a:r>
            <a:r>
              <a:rPr dirty="0" sz="1800" spc="-15">
                <a:latin typeface="Comic Sans MS"/>
                <a:cs typeface="Comic Sans MS"/>
              </a:rPr>
              <a:t>E</a:t>
            </a:r>
            <a:r>
              <a:rPr dirty="0" sz="1800" spc="-5">
                <a:latin typeface="Comic Sans MS"/>
                <a:cs typeface="Comic Sans MS"/>
              </a:rPr>
              <a:t>g</a:t>
            </a:r>
            <a:r>
              <a:rPr dirty="0" sz="1800" spc="-10">
                <a:latin typeface="Comic Sans MS"/>
                <a:cs typeface="Comic Sans MS"/>
              </a:rPr>
              <a:t>g</a:t>
            </a:r>
            <a:r>
              <a:rPr dirty="0" sz="1800" spc="-15">
                <a:latin typeface="Comic Sans MS"/>
                <a:cs typeface="Comic Sans MS"/>
              </a:rPr>
              <a:t> </a:t>
            </a:r>
            <a:r>
              <a:rPr dirty="0" sz="1800" spc="-5">
                <a:latin typeface="Comic Sans MS"/>
                <a:cs typeface="Comic Sans MS"/>
              </a:rPr>
              <a:t>S</a:t>
            </a:r>
            <a:r>
              <a:rPr dirty="0" sz="1800">
                <a:latin typeface="Comic Sans MS"/>
                <a:cs typeface="Comic Sans MS"/>
              </a:rPr>
              <a:t>u</a:t>
            </a:r>
            <a:r>
              <a:rPr dirty="0" sz="1800" spc="-5">
                <a:latin typeface="Comic Sans MS"/>
                <a:cs typeface="Comic Sans MS"/>
              </a:rPr>
              <a:t>bs</a:t>
            </a:r>
            <a:r>
              <a:rPr dirty="0" sz="1800" spc="5">
                <a:latin typeface="Comic Sans MS"/>
                <a:cs typeface="Comic Sans MS"/>
              </a:rPr>
              <a:t>t</a:t>
            </a:r>
            <a:r>
              <a:rPr dirty="0" sz="1800" spc="-5">
                <a:latin typeface="Comic Sans MS"/>
                <a:cs typeface="Comic Sans MS"/>
              </a:rPr>
              <a:t>i</a:t>
            </a:r>
            <a:r>
              <a:rPr dirty="0" sz="1800" spc="5">
                <a:latin typeface="Comic Sans MS"/>
                <a:cs typeface="Comic Sans MS"/>
              </a:rPr>
              <a:t>t</a:t>
            </a:r>
            <a:r>
              <a:rPr dirty="0" sz="1800">
                <a:latin typeface="Comic Sans MS"/>
                <a:cs typeface="Comic Sans MS"/>
              </a:rPr>
              <a:t>u</a:t>
            </a:r>
            <a:r>
              <a:rPr dirty="0" sz="1800" spc="5">
                <a:latin typeface="Comic Sans MS"/>
                <a:cs typeface="Comic Sans MS"/>
              </a:rPr>
              <a:t>t</a:t>
            </a:r>
            <a:r>
              <a:rPr dirty="0" sz="1800" spc="-10">
                <a:latin typeface="Comic Sans MS"/>
                <a:cs typeface="Comic Sans MS"/>
              </a:rPr>
              <a:t>e</a:t>
            </a:r>
            <a:r>
              <a:rPr dirty="0" sz="1800" spc="-10">
                <a:latin typeface="Comic Sans MS"/>
                <a:cs typeface="Comic Sans MS"/>
              </a:rPr>
              <a:t> </a:t>
            </a:r>
            <a:r>
              <a:rPr dirty="0" sz="1800">
                <a:latin typeface="Comic Sans MS"/>
                <a:cs typeface="Comic Sans MS"/>
              </a:rPr>
              <a:t>1</a:t>
            </a:r>
            <a:r>
              <a:rPr dirty="0" sz="1800" spc="-5">
                <a:latin typeface="Comic Sans MS"/>
                <a:cs typeface="Comic Sans MS"/>
              </a:rPr>
              <a:t> Sl</a:t>
            </a:r>
            <a:r>
              <a:rPr dirty="0" sz="1800" spc="5">
                <a:latin typeface="Comic Sans MS"/>
                <a:cs typeface="Comic Sans MS"/>
              </a:rPr>
              <a:t>i</a:t>
            </a:r>
            <a:r>
              <a:rPr dirty="0" sz="1800" spc="-10">
                <a:latin typeface="Comic Sans MS"/>
                <a:cs typeface="Comic Sans MS"/>
              </a:rPr>
              <a:t>ce</a:t>
            </a:r>
            <a:r>
              <a:rPr dirty="0" sz="1800" spc="-5">
                <a:latin typeface="Comic Sans MS"/>
                <a:cs typeface="Comic Sans MS"/>
              </a:rPr>
              <a:t> </a:t>
            </a:r>
            <a:r>
              <a:rPr dirty="0" sz="1800" spc="-20">
                <a:latin typeface="Comic Sans MS"/>
                <a:cs typeface="Comic Sans MS"/>
              </a:rPr>
              <a:t>H</a:t>
            </a:r>
            <a:r>
              <a:rPr dirty="0" sz="1800" spc="-5">
                <a:latin typeface="Comic Sans MS"/>
                <a:cs typeface="Comic Sans MS"/>
              </a:rPr>
              <a:t>a</a:t>
            </a:r>
            <a:r>
              <a:rPr dirty="0" sz="1800" spc="-15">
                <a:latin typeface="Comic Sans MS"/>
                <a:cs typeface="Comic Sans MS"/>
              </a:rPr>
              <a:t>m</a:t>
            </a:r>
            <a:endParaRPr sz="1800">
              <a:latin typeface="Comic Sans MS"/>
              <a:cs typeface="Comic Sans MS"/>
            </a:endParaRPr>
          </a:p>
          <a:p>
            <a:pPr marL="41910" indent="15240">
              <a:lnSpc>
                <a:spcPct val="100000"/>
              </a:lnSpc>
            </a:pPr>
            <a:r>
              <a:rPr dirty="0" sz="1800">
                <a:latin typeface="Comic Sans MS"/>
                <a:cs typeface="Comic Sans MS"/>
              </a:rPr>
              <a:t>1</a:t>
            </a:r>
            <a:r>
              <a:rPr dirty="0" sz="1800" spc="-5">
                <a:latin typeface="Comic Sans MS"/>
                <a:cs typeface="Comic Sans MS"/>
              </a:rPr>
              <a:t> </a:t>
            </a:r>
            <a:r>
              <a:rPr dirty="0" sz="1800" spc="-15">
                <a:latin typeface="Comic Sans MS"/>
                <a:cs typeface="Comic Sans MS"/>
              </a:rPr>
              <a:t>¼</a:t>
            </a:r>
            <a:r>
              <a:rPr dirty="0" sz="1800" spc="5">
                <a:latin typeface="Comic Sans MS"/>
                <a:cs typeface="Comic Sans MS"/>
              </a:rPr>
              <a:t> </a:t>
            </a:r>
            <a:r>
              <a:rPr dirty="0" sz="1800" spc="-10">
                <a:latin typeface="Comic Sans MS"/>
                <a:cs typeface="Comic Sans MS"/>
              </a:rPr>
              <a:t>cup</a:t>
            </a:r>
            <a:r>
              <a:rPr dirty="0" sz="1800">
                <a:latin typeface="Comic Sans MS"/>
                <a:cs typeface="Comic Sans MS"/>
              </a:rPr>
              <a:t> </a:t>
            </a:r>
            <a:r>
              <a:rPr dirty="0" sz="1800" spc="-5">
                <a:latin typeface="Comic Sans MS"/>
                <a:cs typeface="Comic Sans MS"/>
              </a:rPr>
              <a:t>S</a:t>
            </a:r>
            <a:r>
              <a:rPr dirty="0" sz="1800">
                <a:latin typeface="Comic Sans MS"/>
                <a:cs typeface="Comic Sans MS"/>
              </a:rPr>
              <a:t>k</a:t>
            </a:r>
            <a:r>
              <a:rPr dirty="0" sz="1800" spc="-5">
                <a:latin typeface="Comic Sans MS"/>
                <a:cs typeface="Comic Sans MS"/>
              </a:rPr>
              <a:t>i</a:t>
            </a:r>
            <a:r>
              <a:rPr dirty="0" sz="1800">
                <a:latin typeface="Comic Sans MS"/>
                <a:cs typeface="Comic Sans MS"/>
              </a:rPr>
              <a:t>m</a:t>
            </a:r>
            <a:r>
              <a:rPr dirty="0" sz="1800" spc="5">
                <a:latin typeface="Comic Sans MS"/>
                <a:cs typeface="Comic Sans MS"/>
              </a:rPr>
              <a:t> </a:t>
            </a:r>
            <a:r>
              <a:rPr dirty="0" sz="1800">
                <a:latin typeface="Comic Sans MS"/>
                <a:cs typeface="Comic Sans MS"/>
              </a:rPr>
              <a:t>Milk</a:t>
            </a:r>
            <a:endParaRPr sz="1800">
              <a:latin typeface="Comic Sans MS"/>
              <a:cs typeface="Comic Sans MS"/>
            </a:endParaRPr>
          </a:p>
          <a:p>
            <a:pPr marL="41910">
              <a:lnSpc>
                <a:spcPct val="100000"/>
              </a:lnSpc>
              <a:spcBef>
                <a:spcPts val="1325"/>
              </a:spcBef>
            </a:pPr>
            <a:r>
              <a:rPr dirty="0" sz="2000">
                <a:solidFill>
                  <a:srgbClr val="ACD954"/>
                </a:solidFill>
                <a:latin typeface="Idolwild"/>
                <a:cs typeface="Idolwild"/>
              </a:rPr>
              <a:t>PREPARATION</a:t>
            </a:r>
            <a:endParaRPr sz="2000">
              <a:latin typeface="Idolwild"/>
              <a:cs typeface="Idolwild"/>
            </a:endParaRPr>
          </a:p>
          <a:p>
            <a:pPr marL="12700">
              <a:lnSpc>
                <a:spcPct val="100000"/>
              </a:lnSpc>
              <a:spcBef>
                <a:spcPts val="955"/>
              </a:spcBef>
            </a:pPr>
            <a:r>
              <a:rPr dirty="0" sz="1800" spc="-20">
                <a:solidFill>
                  <a:srgbClr val="ACD954"/>
                </a:solidFill>
                <a:latin typeface="Comic Sans MS"/>
                <a:cs typeface="Comic Sans MS"/>
              </a:rPr>
              <a:t>*</a:t>
            </a:r>
            <a:r>
              <a:rPr dirty="0" sz="1800" spc="-25">
                <a:latin typeface="Comic Sans MS"/>
                <a:cs typeface="Comic Sans MS"/>
              </a:rPr>
              <a:t>M</a:t>
            </a:r>
            <a:r>
              <a:rPr dirty="0" sz="1800" spc="-5">
                <a:latin typeface="Comic Sans MS"/>
                <a:cs typeface="Comic Sans MS"/>
              </a:rPr>
              <a:t>i</a:t>
            </a:r>
            <a:r>
              <a:rPr dirty="0" sz="1800">
                <a:latin typeface="Comic Sans MS"/>
                <a:cs typeface="Comic Sans MS"/>
              </a:rPr>
              <a:t>x</a:t>
            </a:r>
            <a:r>
              <a:rPr dirty="0" sz="1800" spc="-10">
                <a:latin typeface="Comic Sans MS"/>
                <a:cs typeface="Comic Sans MS"/>
              </a:rPr>
              <a:t> </a:t>
            </a:r>
            <a:r>
              <a:rPr dirty="0" sz="1800">
                <a:latin typeface="Comic Sans MS"/>
                <a:cs typeface="Comic Sans MS"/>
              </a:rPr>
              <a:t>corn</a:t>
            </a:r>
            <a:r>
              <a:rPr dirty="0" sz="1800" spc="-10">
                <a:latin typeface="Comic Sans MS"/>
                <a:cs typeface="Comic Sans MS"/>
              </a:rPr>
              <a:t>sta</a:t>
            </a:r>
            <a:r>
              <a:rPr dirty="0" sz="1800" spc="-15">
                <a:latin typeface="Comic Sans MS"/>
                <a:cs typeface="Comic Sans MS"/>
              </a:rPr>
              <a:t>rch</a:t>
            </a:r>
            <a:r>
              <a:rPr dirty="0" sz="1800" spc="-5">
                <a:latin typeface="Comic Sans MS"/>
                <a:cs typeface="Comic Sans MS"/>
              </a:rPr>
              <a:t>,</a:t>
            </a:r>
            <a:r>
              <a:rPr dirty="0" sz="1800" spc="-15">
                <a:latin typeface="Comic Sans MS"/>
                <a:cs typeface="Comic Sans MS"/>
              </a:rPr>
              <a:t> </a:t>
            </a:r>
            <a:r>
              <a:rPr dirty="0" sz="1800" spc="-10">
                <a:latin typeface="Comic Sans MS"/>
                <a:cs typeface="Comic Sans MS"/>
              </a:rPr>
              <a:t>milk,</a:t>
            </a:r>
            <a:r>
              <a:rPr dirty="0" sz="1800" spc="-5">
                <a:latin typeface="Comic Sans MS"/>
                <a:cs typeface="Comic Sans MS"/>
              </a:rPr>
              <a:t> </a:t>
            </a:r>
            <a:r>
              <a:rPr dirty="0" sz="1800" spc="-10">
                <a:latin typeface="Comic Sans MS"/>
                <a:cs typeface="Comic Sans MS"/>
              </a:rPr>
              <a:t>lemon</a:t>
            </a:r>
            <a:r>
              <a:rPr dirty="0" sz="1800" spc="-5">
                <a:latin typeface="Comic Sans MS"/>
                <a:cs typeface="Comic Sans MS"/>
              </a:rPr>
              <a:t> j</a:t>
            </a:r>
            <a:r>
              <a:rPr dirty="0" sz="1800" spc="-10">
                <a:latin typeface="Comic Sans MS"/>
                <a:cs typeface="Comic Sans MS"/>
              </a:rPr>
              <a:t>u</a:t>
            </a:r>
            <a:r>
              <a:rPr dirty="0" sz="1800" spc="-15">
                <a:latin typeface="Comic Sans MS"/>
                <a:cs typeface="Comic Sans MS"/>
              </a:rPr>
              <a:t>ice</a:t>
            </a:r>
            <a:r>
              <a:rPr dirty="0" sz="1800" spc="-5">
                <a:latin typeface="Comic Sans MS"/>
                <a:cs typeface="Comic Sans MS"/>
              </a:rPr>
              <a:t>,</a:t>
            </a:r>
            <a:r>
              <a:rPr dirty="0" sz="1800">
                <a:latin typeface="Comic Sans MS"/>
                <a:cs typeface="Comic Sans MS"/>
              </a:rPr>
              <a:t> </a:t>
            </a:r>
            <a:r>
              <a:rPr dirty="0" sz="1800" spc="-10">
                <a:latin typeface="Comic Sans MS"/>
                <a:cs typeface="Comic Sans MS"/>
              </a:rPr>
              <a:t>egg</a:t>
            </a:r>
            <a:r>
              <a:rPr dirty="0" sz="1800" spc="-15">
                <a:latin typeface="Comic Sans MS"/>
                <a:cs typeface="Comic Sans MS"/>
              </a:rPr>
              <a:t> </a:t>
            </a:r>
            <a:r>
              <a:rPr dirty="0" sz="1800">
                <a:latin typeface="Comic Sans MS"/>
                <a:cs typeface="Comic Sans MS"/>
              </a:rPr>
              <a:t>substitute.</a:t>
            </a:r>
            <a:endParaRPr sz="18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dirty="0" sz="1800" spc="-2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dirty="0" sz="1800" spc="-10">
                <a:latin typeface="Comic Sans MS"/>
                <a:cs typeface="Comic Sans MS"/>
              </a:rPr>
              <a:t>Cook</a:t>
            </a:r>
            <a:r>
              <a:rPr dirty="0" sz="1800" spc="5">
                <a:latin typeface="Comic Sans MS"/>
                <a:cs typeface="Comic Sans MS"/>
              </a:rPr>
              <a:t> </a:t>
            </a:r>
            <a:r>
              <a:rPr dirty="0" sz="1800" spc="-10">
                <a:latin typeface="Comic Sans MS"/>
                <a:cs typeface="Comic Sans MS"/>
              </a:rPr>
              <a:t>egg</a:t>
            </a:r>
            <a:r>
              <a:rPr dirty="0" sz="1800" spc="-10">
                <a:latin typeface="Comic Sans MS"/>
                <a:cs typeface="Comic Sans MS"/>
              </a:rPr>
              <a:t> </a:t>
            </a:r>
            <a:r>
              <a:rPr dirty="0" sz="1800">
                <a:latin typeface="Comic Sans MS"/>
                <a:cs typeface="Comic Sans MS"/>
              </a:rPr>
              <a:t>mi</a:t>
            </a:r>
            <a:r>
              <a:rPr dirty="0" sz="1800" spc="5">
                <a:latin typeface="Comic Sans MS"/>
                <a:cs typeface="Comic Sans MS"/>
              </a:rPr>
              <a:t>x</a:t>
            </a:r>
            <a:r>
              <a:rPr dirty="0" sz="1800" spc="-5">
                <a:latin typeface="Comic Sans MS"/>
                <a:cs typeface="Comic Sans MS"/>
              </a:rPr>
              <a:t>tur</a:t>
            </a:r>
            <a:r>
              <a:rPr dirty="0" sz="1800">
                <a:latin typeface="Comic Sans MS"/>
                <a:cs typeface="Comic Sans MS"/>
              </a:rPr>
              <a:t>e</a:t>
            </a:r>
            <a:r>
              <a:rPr dirty="0" sz="1800" spc="-10">
                <a:latin typeface="Comic Sans MS"/>
                <a:cs typeface="Comic Sans MS"/>
              </a:rPr>
              <a:t> </a:t>
            </a:r>
            <a:r>
              <a:rPr dirty="0" sz="1800">
                <a:latin typeface="Comic Sans MS"/>
                <a:cs typeface="Comic Sans MS"/>
              </a:rPr>
              <a:t>un</a:t>
            </a:r>
            <a:r>
              <a:rPr dirty="0" sz="1800" spc="-5">
                <a:latin typeface="Comic Sans MS"/>
                <a:cs typeface="Comic Sans MS"/>
              </a:rPr>
              <a:t>ti</a:t>
            </a:r>
            <a:r>
              <a:rPr dirty="0" sz="1800">
                <a:latin typeface="Comic Sans MS"/>
                <a:cs typeface="Comic Sans MS"/>
              </a:rPr>
              <a:t>l</a:t>
            </a:r>
            <a:r>
              <a:rPr dirty="0" sz="1800" spc="-20">
                <a:latin typeface="Comic Sans MS"/>
                <a:cs typeface="Comic Sans MS"/>
              </a:rPr>
              <a:t> </a:t>
            </a:r>
            <a:r>
              <a:rPr dirty="0" sz="1800" spc="-5">
                <a:latin typeface="Comic Sans MS"/>
                <a:cs typeface="Comic Sans MS"/>
              </a:rPr>
              <a:t>do</a:t>
            </a:r>
            <a:r>
              <a:rPr dirty="0" sz="1800" spc="5">
                <a:latin typeface="Comic Sans MS"/>
                <a:cs typeface="Comic Sans MS"/>
              </a:rPr>
              <a:t>n</a:t>
            </a:r>
            <a:r>
              <a:rPr dirty="0" sz="1800" spc="-10">
                <a:latin typeface="Comic Sans MS"/>
                <a:cs typeface="Comic Sans MS"/>
              </a:rPr>
              <a:t>e.</a:t>
            </a:r>
            <a:endParaRPr sz="18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dirty="0" sz="1800" spc="-20">
                <a:solidFill>
                  <a:srgbClr val="ACD954"/>
                </a:solidFill>
                <a:latin typeface="Comic Sans MS"/>
                <a:cs typeface="Comic Sans MS"/>
              </a:rPr>
              <a:t>*</a:t>
            </a:r>
            <a:r>
              <a:rPr dirty="0" sz="1800" spc="-10">
                <a:latin typeface="Comic Sans MS"/>
                <a:cs typeface="Comic Sans MS"/>
              </a:rPr>
              <a:t>Toast</a:t>
            </a:r>
            <a:r>
              <a:rPr dirty="0" sz="1800">
                <a:latin typeface="Comic Sans MS"/>
                <a:cs typeface="Comic Sans MS"/>
              </a:rPr>
              <a:t> a</a:t>
            </a:r>
            <a:r>
              <a:rPr dirty="0" sz="1800" spc="5">
                <a:latin typeface="Comic Sans MS"/>
                <a:cs typeface="Comic Sans MS"/>
              </a:rPr>
              <a:t>n</a:t>
            </a:r>
            <a:r>
              <a:rPr dirty="0" sz="1800">
                <a:latin typeface="Comic Sans MS"/>
                <a:cs typeface="Comic Sans MS"/>
              </a:rPr>
              <a:t>d</a:t>
            </a:r>
            <a:r>
              <a:rPr dirty="0" sz="1800" spc="-5">
                <a:latin typeface="Comic Sans MS"/>
                <a:cs typeface="Comic Sans MS"/>
              </a:rPr>
              <a:t> bu</a:t>
            </a:r>
            <a:r>
              <a:rPr dirty="0" sz="1800">
                <a:latin typeface="Comic Sans MS"/>
                <a:cs typeface="Comic Sans MS"/>
              </a:rPr>
              <a:t>t</a:t>
            </a:r>
            <a:r>
              <a:rPr dirty="0" sz="1800" spc="-5">
                <a:latin typeface="Comic Sans MS"/>
                <a:cs typeface="Comic Sans MS"/>
              </a:rPr>
              <a:t>te</a:t>
            </a:r>
            <a:r>
              <a:rPr dirty="0" sz="1800">
                <a:latin typeface="Comic Sans MS"/>
                <a:cs typeface="Comic Sans MS"/>
              </a:rPr>
              <a:t>r</a:t>
            </a:r>
            <a:r>
              <a:rPr dirty="0" sz="1800" spc="-10">
                <a:latin typeface="Comic Sans MS"/>
                <a:cs typeface="Comic Sans MS"/>
              </a:rPr>
              <a:t> </a:t>
            </a:r>
            <a:r>
              <a:rPr dirty="0" sz="1800" spc="-15">
                <a:latin typeface="Comic Sans MS"/>
                <a:cs typeface="Comic Sans MS"/>
              </a:rPr>
              <a:t>E</a:t>
            </a:r>
            <a:r>
              <a:rPr dirty="0" sz="1800" spc="-5">
                <a:latin typeface="Comic Sans MS"/>
                <a:cs typeface="Comic Sans MS"/>
              </a:rPr>
              <a:t>n</a:t>
            </a:r>
            <a:r>
              <a:rPr dirty="0" sz="1800" spc="-10">
                <a:latin typeface="Comic Sans MS"/>
                <a:cs typeface="Comic Sans MS"/>
              </a:rPr>
              <a:t>glish</a:t>
            </a:r>
            <a:r>
              <a:rPr dirty="0" sz="1800" spc="-45">
                <a:latin typeface="Comic Sans MS"/>
                <a:cs typeface="Comic Sans MS"/>
              </a:rPr>
              <a:t> </a:t>
            </a:r>
            <a:r>
              <a:rPr dirty="0" sz="1800" spc="-15">
                <a:latin typeface="Comic Sans MS"/>
                <a:cs typeface="Comic Sans MS"/>
              </a:rPr>
              <a:t>mu</a:t>
            </a:r>
            <a:r>
              <a:rPr dirty="0" sz="1800" spc="-5">
                <a:latin typeface="Comic Sans MS"/>
                <a:cs typeface="Comic Sans MS"/>
              </a:rPr>
              <a:t>ffin.</a:t>
            </a:r>
            <a:endParaRPr sz="18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dirty="0" sz="1800" spc="-20">
                <a:solidFill>
                  <a:srgbClr val="ACD954"/>
                </a:solidFill>
                <a:latin typeface="Comic Sans MS"/>
                <a:cs typeface="Comic Sans MS"/>
              </a:rPr>
              <a:t>*</a:t>
            </a:r>
            <a:r>
              <a:rPr dirty="0" sz="1800" spc="-5">
                <a:latin typeface="Comic Sans MS"/>
                <a:cs typeface="Comic Sans MS"/>
              </a:rPr>
              <a:t>Ad</a:t>
            </a:r>
            <a:r>
              <a:rPr dirty="0" sz="1800">
                <a:latin typeface="Comic Sans MS"/>
                <a:cs typeface="Comic Sans MS"/>
              </a:rPr>
              <a:t>d </a:t>
            </a:r>
            <a:r>
              <a:rPr dirty="0" sz="1800" spc="-10">
                <a:latin typeface="Comic Sans MS"/>
                <a:cs typeface="Comic Sans MS"/>
              </a:rPr>
              <a:t>h</a:t>
            </a:r>
            <a:r>
              <a:rPr dirty="0" sz="1800" spc="-15">
                <a:latin typeface="Comic Sans MS"/>
                <a:cs typeface="Comic Sans MS"/>
              </a:rPr>
              <a:t>am</a:t>
            </a:r>
            <a:r>
              <a:rPr dirty="0" sz="1800" spc="-10">
                <a:latin typeface="Comic Sans MS"/>
                <a:cs typeface="Comic Sans MS"/>
              </a:rPr>
              <a:t> </a:t>
            </a:r>
            <a:r>
              <a:rPr dirty="0" sz="1800" spc="-5">
                <a:latin typeface="Comic Sans MS"/>
                <a:cs typeface="Comic Sans MS"/>
              </a:rPr>
              <a:t>t</a:t>
            </a:r>
            <a:r>
              <a:rPr dirty="0" sz="1800">
                <a:latin typeface="Comic Sans MS"/>
                <a:cs typeface="Comic Sans MS"/>
              </a:rPr>
              <a:t>o</a:t>
            </a:r>
            <a:r>
              <a:rPr dirty="0" sz="1800" spc="5">
                <a:latin typeface="Comic Sans MS"/>
                <a:cs typeface="Comic Sans MS"/>
              </a:rPr>
              <a:t> </a:t>
            </a:r>
            <a:r>
              <a:rPr dirty="0" sz="1800" spc="-15">
                <a:latin typeface="Comic Sans MS"/>
                <a:cs typeface="Comic Sans MS"/>
              </a:rPr>
              <a:t>t</a:t>
            </a:r>
            <a:r>
              <a:rPr dirty="0" sz="1800" spc="-10">
                <a:latin typeface="Comic Sans MS"/>
                <a:cs typeface="Comic Sans MS"/>
              </a:rPr>
              <a:t>h</a:t>
            </a:r>
            <a:r>
              <a:rPr dirty="0" sz="1800" spc="-10">
                <a:latin typeface="Comic Sans MS"/>
                <a:cs typeface="Comic Sans MS"/>
              </a:rPr>
              <a:t>e</a:t>
            </a:r>
            <a:r>
              <a:rPr dirty="0" sz="1800">
                <a:latin typeface="Comic Sans MS"/>
                <a:cs typeface="Comic Sans MS"/>
              </a:rPr>
              <a:t> </a:t>
            </a:r>
            <a:r>
              <a:rPr dirty="0" sz="1800" spc="-15">
                <a:latin typeface="Comic Sans MS"/>
                <a:cs typeface="Comic Sans MS"/>
              </a:rPr>
              <a:t>E</a:t>
            </a:r>
            <a:r>
              <a:rPr dirty="0" sz="1800" spc="-5">
                <a:latin typeface="Comic Sans MS"/>
                <a:cs typeface="Comic Sans MS"/>
              </a:rPr>
              <a:t>n</a:t>
            </a:r>
            <a:r>
              <a:rPr dirty="0" sz="1800" spc="-10">
                <a:latin typeface="Comic Sans MS"/>
                <a:cs typeface="Comic Sans MS"/>
              </a:rPr>
              <a:t>glish</a:t>
            </a:r>
            <a:r>
              <a:rPr dirty="0" sz="1800" spc="-45">
                <a:latin typeface="Comic Sans MS"/>
                <a:cs typeface="Comic Sans MS"/>
              </a:rPr>
              <a:t> </a:t>
            </a:r>
            <a:r>
              <a:rPr dirty="0" sz="1800" spc="-15">
                <a:latin typeface="Comic Sans MS"/>
                <a:cs typeface="Comic Sans MS"/>
              </a:rPr>
              <a:t>mu</a:t>
            </a:r>
            <a:r>
              <a:rPr dirty="0" sz="1800" spc="-5">
                <a:latin typeface="Comic Sans MS"/>
                <a:cs typeface="Comic Sans MS"/>
              </a:rPr>
              <a:t>ffin.</a:t>
            </a:r>
            <a:endParaRPr sz="18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dirty="0" sz="1800" spc="-20">
                <a:solidFill>
                  <a:srgbClr val="ACD954"/>
                </a:solidFill>
                <a:latin typeface="Comic Sans MS"/>
                <a:cs typeface="Comic Sans MS"/>
              </a:rPr>
              <a:t>*</a:t>
            </a:r>
            <a:r>
              <a:rPr dirty="0" sz="1800" spc="-15">
                <a:latin typeface="Comic Sans MS"/>
                <a:cs typeface="Comic Sans MS"/>
              </a:rPr>
              <a:t>E</a:t>
            </a:r>
            <a:r>
              <a:rPr dirty="0" sz="1800" spc="-5">
                <a:latin typeface="Comic Sans MS"/>
                <a:cs typeface="Comic Sans MS"/>
              </a:rPr>
              <a:t>n</a:t>
            </a:r>
            <a:r>
              <a:rPr dirty="0" sz="1800" spc="-15">
                <a:latin typeface="Comic Sans MS"/>
                <a:cs typeface="Comic Sans MS"/>
              </a:rPr>
              <a:t>jo</a:t>
            </a:r>
            <a:r>
              <a:rPr dirty="0" sz="1800" spc="-10">
                <a:latin typeface="Comic Sans MS"/>
                <a:cs typeface="Comic Sans MS"/>
              </a:rPr>
              <a:t>y</a:t>
            </a:r>
            <a:r>
              <a:rPr dirty="0" sz="1800" spc="-5">
                <a:latin typeface="Comic Sans MS"/>
                <a:cs typeface="Comic Sans MS"/>
              </a:rPr>
              <a:t> </a:t>
            </a:r>
            <a:r>
              <a:rPr dirty="0" sz="1800" spc="5">
                <a:latin typeface="Comic Sans MS"/>
                <a:cs typeface="Comic Sans MS"/>
              </a:rPr>
              <a:t>w</a:t>
            </a:r>
            <a:r>
              <a:rPr dirty="0" sz="1800" spc="-5">
                <a:latin typeface="Comic Sans MS"/>
                <a:cs typeface="Comic Sans MS"/>
              </a:rPr>
              <a:t>it</a:t>
            </a:r>
            <a:r>
              <a:rPr dirty="0" sz="1800">
                <a:latin typeface="Comic Sans MS"/>
                <a:cs typeface="Comic Sans MS"/>
              </a:rPr>
              <a:t>h</a:t>
            </a:r>
            <a:r>
              <a:rPr dirty="0" sz="1800" spc="-20">
                <a:latin typeface="Comic Sans MS"/>
                <a:cs typeface="Comic Sans MS"/>
              </a:rPr>
              <a:t> </a:t>
            </a:r>
            <a:r>
              <a:rPr dirty="0" sz="1800" spc="-10">
                <a:latin typeface="Comic Sans MS"/>
                <a:cs typeface="Comic Sans MS"/>
              </a:rPr>
              <a:t>a</a:t>
            </a:r>
            <a:r>
              <a:rPr dirty="0" sz="1800">
                <a:latin typeface="Comic Sans MS"/>
                <a:cs typeface="Comic Sans MS"/>
              </a:rPr>
              <a:t> </a:t>
            </a:r>
            <a:r>
              <a:rPr dirty="0" sz="1800" spc="-10">
                <a:latin typeface="Comic Sans MS"/>
                <a:cs typeface="Comic Sans MS"/>
              </a:rPr>
              <a:t>cup</a:t>
            </a:r>
            <a:r>
              <a:rPr dirty="0" sz="1800" spc="10">
                <a:latin typeface="Comic Sans MS"/>
                <a:cs typeface="Comic Sans MS"/>
              </a:rPr>
              <a:t> </a:t>
            </a:r>
            <a:r>
              <a:rPr dirty="0" sz="1800">
                <a:latin typeface="Comic Sans MS"/>
                <a:cs typeface="Comic Sans MS"/>
              </a:rPr>
              <a:t>of</a:t>
            </a:r>
            <a:r>
              <a:rPr dirty="0" sz="1800" spc="-5">
                <a:latin typeface="Comic Sans MS"/>
                <a:cs typeface="Comic Sans MS"/>
              </a:rPr>
              <a:t> </a:t>
            </a:r>
            <a:r>
              <a:rPr dirty="0" sz="1800" spc="-10">
                <a:latin typeface="Comic Sans MS"/>
                <a:cs typeface="Comic Sans MS"/>
              </a:rPr>
              <a:t>skim</a:t>
            </a:r>
            <a:r>
              <a:rPr dirty="0" sz="1800" spc="-5">
                <a:latin typeface="Comic Sans MS"/>
                <a:cs typeface="Comic Sans MS"/>
              </a:rPr>
              <a:t> </a:t>
            </a:r>
            <a:r>
              <a:rPr dirty="0" sz="1800">
                <a:latin typeface="Comic Sans MS"/>
                <a:cs typeface="Comic Sans MS"/>
              </a:rPr>
              <a:t>milk.</a:t>
            </a:r>
            <a:endParaRPr sz="1800">
              <a:latin typeface="Comic Sans MS"/>
              <a:cs typeface="Comic Sans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4934" y="8174208"/>
            <a:ext cx="5546090" cy="165353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30000"/>
              </a:lnSpc>
            </a:pP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V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etarians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are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peop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wh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ot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eat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meat.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any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times,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 t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ey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wi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eat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eg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s,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nstead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of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ch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cken,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bee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or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pork,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so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ey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consu</a:t>
            </a:r>
            <a:r>
              <a:rPr dirty="0" sz="1600" spc="-25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pro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ein.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Howe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ver,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ve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ans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not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eat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any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sort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of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animal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produ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,</a:t>
            </a:r>
            <a:r>
              <a:rPr dirty="0" sz="1600" spc="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so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ey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wou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600" spc="2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b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unable</a:t>
            </a:r>
            <a:r>
              <a:rPr dirty="0" sz="1600" spc="2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eat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e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,</a:t>
            </a:r>
            <a:r>
              <a:rPr dirty="0" sz="1600" spc="-2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to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o.</a:t>
            </a:r>
            <a:endParaRPr sz="1600">
              <a:latin typeface="Comic Sans MS"/>
              <a:cs typeface="Comic Sans MS"/>
            </a:endParaRPr>
          </a:p>
          <a:p>
            <a:pPr marL="1481455">
              <a:lnSpc>
                <a:spcPct val="100000"/>
              </a:lnSpc>
            </a:pP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Cop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y</a:t>
            </a:r>
            <a:r>
              <a:rPr dirty="0" sz="1050" spc="-5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ight</a:t>
            </a:r>
            <a:r>
              <a:rPr dirty="0" sz="1050" spc="-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©2015</a:t>
            </a:r>
            <a:r>
              <a:rPr dirty="0" sz="1050" spc="-2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F</a:t>
            </a:r>
            <a:r>
              <a:rPr dirty="0" sz="1050" spc="5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4Kid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z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.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us</a:t>
            </a:r>
            <a:r>
              <a:rPr dirty="0" sz="1050" spc="-2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|All</a:t>
            </a:r>
            <a:r>
              <a:rPr dirty="0" sz="1050" spc="-2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Righ</a:t>
            </a:r>
            <a:r>
              <a:rPr dirty="0" sz="1050" spc="-5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dirty="0" sz="1050" spc="-2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Reser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v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ed</a:t>
            </a:r>
            <a:r>
              <a:rPr dirty="0" sz="1050" spc="-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dirty="0" sz="1050" spc="-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  <a:hlinkClick r:id="rId2"/>
              </a:rPr>
              <a:t>www.</a:t>
            </a:r>
            <a:r>
              <a:rPr dirty="0" sz="1050" spc="5">
                <a:solidFill>
                  <a:srgbClr val="7E7E7E"/>
                </a:solidFill>
                <a:latin typeface="Arial"/>
                <a:cs typeface="Arial"/>
                <a:hlinkClick r:id="rId2"/>
              </a:rPr>
              <a:t>f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2"/>
              </a:rPr>
              <a:t>i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  <a:hlinkClick r:id="rId2"/>
              </a:rPr>
              <a:t>t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2"/>
              </a:rPr>
              <a:t>4</a:t>
            </a:r>
            <a:r>
              <a:rPr dirty="0" sz="1050" spc="10">
                <a:solidFill>
                  <a:srgbClr val="7E7E7E"/>
                </a:solidFill>
                <a:latin typeface="Arial"/>
                <a:cs typeface="Arial"/>
                <a:hlinkClick r:id="rId2"/>
              </a:rPr>
              <a:t>k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2"/>
              </a:rPr>
              <a:t>id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  <a:hlinkClick r:id="rId2"/>
              </a:rPr>
              <a:t>z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  <a:hlinkClick r:id="rId2"/>
              </a:rPr>
              <a:t>.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2"/>
              </a:rPr>
              <a:t>us</a:t>
            </a:r>
            <a:endParaRPr sz="105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7249668"/>
            <a:ext cx="7772400" cy="77419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6042659" y="7953756"/>
            <a:ext cx="1499615" cy="18303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185420" y="1425955"/>
            <a:ext cx="2921000" cy="3886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dirty="0" sz="1300" spc="-10">
                <a:latin typeface="Idolwild"/>
                <a:cs typeface="Idolwild"/>
              </a:rPr>
              <a:t>Se</a:t>
            </a:r>
            <a:r>
              <a:rPr dirty="0" sz="1300" spc="-15">
                <a:latin typeface="Idolwild"/>
                <a:cs typeface="Idolwild"/>
              </a:rPr>
              <a:t>r</a:t>
            </a:r>
            <a:r>
              <a:rPr dirty="0" sz="1300" spc="-10">
                <a:latin typeface="Idolwild"/>
                <a:cs typeface="Idolwild"/>
              </a:rPr>
              <a:t>ving</a:t>
            </a:r>
            <a:r>
              <a:rPr dirty="0" sz="1300" spc="5">
                <a:latin typeface="Idolwild"/>
                <a:cs typeface="Idolwild"/>
              </a:rPr>
              <a:t> </a:t>
            </a:r>
            <a:r>
              <a:rPr dirty="0" sz="1300" spc="-10">
                <a:latin typeface="Idolwild"/>
                <a:cs typeface="Idolwild"/>
              </a:rPr>
              <a:t>Size</a:t>
            </a:r>
            <a:r>
              <a:rPr dirty="0" sz="1300" spc="-15">
                <a:latin typeface="Idolwild"/>
                <a:cs typeface="Idolwild"/>
              </a:rPr>
              <a:t> </a:t>
            </a:r>
            <a:r>
              <a:rPr dirty="0" sz="1300" spc="-5">
                <a:latin typeface="Idolwild"/>
                <a:cs typeface="Idolwild"/>
              </a:rPr>
              <a:t>f</a:t>
            </a:r>
            <a:r>
              <a:rPr dirty="0" sz="1300" spc="-20">
                <a:latin typeface="Idolwild"/>
                <a:cs typeface="Idolwild"/>
              </a:rPr>
              <a:t>o</a:t>
            </a:r>
            <a:r>
              <a:rPr dirty="0" sz="1300" spc="-5">
                <a:latin typeface="Idolwild"/>
                <a:cs typeface="Idolwild"/>
              </a:rPr>
              <a:t>r</a:t>
            </a:r>
            <a:r>
              <a:rPr dirty="0" sz="1300" spc="15">
                <a:latin typeface="Idolwild"/>
                <a:cs typeface="Idolwild"/>
              </a:rPr>
              <a:t> </a:t>
            </a:r>
            <a:r>
              <a:rPr dirty="0" sz="1300" spc="-10">
                <a:latin typeface="Idolwild"/>
                <a:cs typeface="Idolwild"/>
              </a:rPr>
              <a:t>15</a:t>
            </a:r>
            <a:r>
              <a:rPr dirty="0" sz="1300" spc="-15">
                <a:latin typeface="Idolwild"/>
                <a:cs typeface="Idolwild"/>
              </a:rPr>
              <a:t>0</a:t>
            </a:r>
            <a:r>
              <a:rPr dirty="0" sz="1300" spc="-10">
                <a:latin typeface="Idolwild"/>
                <a:cs typeface="Idolwild"/>
              </a:rPr>
              <a:t>0</a:t>
            </a:r>
            <a:r>
              <a:rPr dirty="0" sz="1300" spc="15">
                <a:latin typeface="Idolwild"/>
                <a:cs typeface="Idolwild"/>
              </a:rPr>
              <a:t> </a:t>
            </a:r>
            <a:r>
              <a:rPr dirty="0" sz="1300" spc="-5">
                <a:latin typeface="Idolwild"/>
                <a:cs typeface="Idolwild"/>
              </a:rPr>
              <a:t>cal</a:t>
            </a:r>
            <a:r>
              <a:rPr dirty="0" sz="1300" spc="-20">
                <a:latin typeface="Idolwild"/>
                <a:cs typeface="Idolwild"/>
              </a:rPr>
              <a:t>o</a:t>
            </a:r>
            <a:r>
              <a:rPr dirty="0" sz="1300" spc="-5">
                <a:latin typeface="Idolwild"/>
                <a:cs typeface="Idolwild"/>
              </a:rPr>
              <a:t>rie/</a:t>
            </a:r>
            <a:r>
              <a:rPr dirty="0" sz="1300" spc="-20">
                <a:latin typeface="Idolwild"/>
                <a:cs typeface="Idolwild"/>
              </a:rPr>
              <a:t>d</a:t>
            </a:r>
            <a:r>
              <a:rPr dirty="0" sz="1300" spc="-10">
                <a:latin typeface="Idolwild"/>
                <a:cs typeface="Idolwild"/>
              </a:rPr>
              <a:t>ay</a:t>
            </a:r>
            <a:r>
              <a:rPr dirty="0" sz="1300" spc="5">
                <a:latin typeface="Idolwild"/>
                <a:cs typeface="Idolwild"/>
              </a:rPr>
              <a:t> </a:t>
            </a:r>
            <a:r>
              <a:rPr dirty="0" sz="1300" spc="-15">
                <a:latin typeface="Idolwild"/>
                <a:cs typeface="Idolwild"/>
              </a:rPr>
              <a:t>p</a:t>
            </a:r>
            <a:r>
              <a:rPr dirty="0" sz="1300" spc="-10">
                <a:latin typeface="Idolwild"/>
                <a:cs typeface="Idolwild"/>
              </a:rPr>
              <a:t>lan</a:t>
            </a:r>
            <a:r>
              <a:rPr dirty="0" sz="1300" spc="-10">
                <a:latin typeface="Idolwild"/>
                <a:cs typeface="Idolwild"/>
              </a:rPr>
              <a:t> </a:t>
            </a:r>
            <a:r>
              <a:rPr dirty="0" sz="1300" spc="-5">
                <a:latin typeface="Idolwild"/>
                <a:cs typeface="Idolwild"/>
              </a:rPr>
              <a:t>C</a:t>
            </a:r>
            <a:r>
              <a:rPr dirty="0" sz="1300" spc="-5">
                <a:latin typeface="Idolwild"/>
                <a:cs typeface="Idolwild"/>
              </a:rPr>
              <a:t>al</a:t>
            </a:r>
            <a:r>
              <a:rPr dirty="0" sz="1300" spc="-20">
                <a:latin typeface="Idolwild"/>
                <a:cs typeface="Idolwild"/>
              </a:rPr>
              <a:t>o</a:t>
            </a:r>
            <a:r>
              <a:rPr dirty="0" sz="1300" spc="-5">
                <a:latin typeface="Idolwild"/>
                <a:cs typeface="Idolwild"/>
              </a:rPr>
              <a:t>ries</a:t>
            </a:r>
            <a:r>
              <a:rPr dirty="0" sz="1300" spc="-15">
                <a:latin typeface="Idolwild"/>
                <a:cs typeface="Idolwild"/>
              </a:rPr>
              <a:t> </a:t>
            </a:r>
            <a:r>
              <a:rPr dirty="0" sz="1300" spc="-10">
                <a:latin typeface="Idolwild"/>
                <a:cs typeface="Idolwild"/>
              </a:rPr>
              <a:t>in</a:t>
            </a:r>
            <a:r>
              <a:rPr dirty="0" sz="1300" spc="-5">
                <a:latin typeface="Idolwild"/>
                <a:cs typeface="Idolwild"/>
              </a:rPr>
              <a:t> </a:t>
            </a:r>
            <a:r>
              <a:rPr dirty="0" sz="1300" spc="-10">
                <a:latin typeface="Idolwild"/>
                <a:cs typeface="Idolwild"/>
              </a:rPr>
              <a:t>this</a:t>
            </a:r>
            <a:r>
              <a:rPr dirty="0" sz="1300" spc="-15">
                <a:latin typeface="Idolwild"/>
                <a:cs typeface="Idolwild"/>
              </a:rPr>
              <a:t> </a:t>
            </a:r>
            <a:r>
              <a:rPr dirty="0" sz="1300" spc="-10">
                <a:latin typeface="Idolwild"/>
                <a:cs typeface="Idolwild"/>
              </a:rPr>
              <a:t>meal:</a:t>
            </a:r>
            <a:r>
              <a:rPr dirty="0" sz="1300" spc="10">
                <a:latin typeface="Idolwild"/>
                <a:cs typeface="Idolwild"/>
              </a:rPr>
              <a:t> </a:t>
            </a:r>
            <a:r>
              <a:rPr dirty="0" sz="1300" spc="-20">
                <a:latin typeface="Idolwild"/>
                <a:cs typeface="Idolwild"/>
              </a:rPr>
              <a:t>2</a:t>
            </a:r>
            <a:r>
              <a:rPr dirty="0" sz="1300" spc="-10">
                <a:latin typeface="Idolwild"/>
                <a:cs typeface="Idolwild"/>
              </a:rPr>
              <a:t>93</a:t>
            </a:r>
            <a:endParaRPr sz="1300">
              <a:latin typeface="Idolwild"/>
              <a:cs typeface="Idolwi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08296" y="1368171"/>
            <a:ext cx="2679700" cy="4171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>
                <a:latin typeface="Idolwild"/>
                <a:cs typeface="Idolwild"/>
              </a:rPr>
              <a:t>Preparation</a:t>
            </a:r>
            <a:r>
              <a:rPr dirty="0" sz="1400" spc="-35">
                <a:latin typeface="Idolwild"/>
                <a:cs typeface="Idolwild"/>
              </a:rPr>
              <a:t> </a:t>
            </a:r>
            <a:r>
              <a:rPr dirty="0" sz="1400">
                <a:latin typeface="Idolwild"/>
                <a:cs typeface="Idolwild"/>
              </a:rPr>
              <a:t>Key:</a:t>
            </a:r>
            <a:endParaRPr sz="1400">
              <a:latin typeface="Idolwild"/>
              <a:cs typeface="Idolwild"/>
            </a:endParaRPr>
          </a:p>
          <a:p>
            <a:pPr marL="12700">
              <a:lnSpc>
                <a:spcPct val="100000"/>
              </a:lnSpc>
            </a:pPr>
            <a:r>
              <a:rPr dirty="0" sz="1400" spc="-10">
                <a:solidFill>
                  <a:srgbClr val="92D050"/>
                </a:solidFill>
                <a:latin typeface="Idolwild"/>
                <a:cs typeface="Idolwild"/>
              </a:rPr>
              <a:t>*</a:t>
            </a:r>
            <a:r>
              <a:rPr dirty="0" sz="1400">
                <a:solidFill>
                  <a:srgbClr val="92D050"/>
                </a:solidFill>
                <a:latin typeface="Idolwild"/>
                <a:cs typeface="Idolwild"/>
              </a:rPr>
              <a:t>Ki</a:t>
            </a:r>
            <a:r>
              <a:rPr dirty="0" sz="1400" spc="-10">
                <a:solidFill>
                  <a:srgbClr val="92D050"/>
                </a:solidFill>
                <a:latin typeface="Idolwild"/>
                <a:cs typeface="Idolwild"/>
              </a:rPr>
              <a:t>d</a:t>
            </a:r>
            <a:r>
              <a:rPr dirty="0" sz="1400">
                <a:solidFill>
                  <a:srgbClr val="92D050"/>
                </a:solidFill>
                <a:latin typeface="Idolwild"/>
                <a:cs typeface="Idolwild"/>
              </a:rPr>
              <a:t>s</a:t>
            </a:r>
            <a:r>
              <a:rPr dirty="0" sz="1400" spc="5">
                <a:solidFill>
                  <a:srgbClr val="92D050"/>
                </a:solidFill>
                <a:latin typeface="Idolwild"/>
                <a:cs typeface="Idolwild"/>
              </a:rPr>
              <a:t> </a:t>
            </a:r>
            <a:r>
              <a:rPr dirty="0" sz="1400">
                <a:solidFill>
                  <a:srgbClr val="92D050"/>
                </a:solidFill>
                <a:latin typeface="Idolwild"/>
                <a:cs typeface="Idolwild"/>
              </a:rPr>
              <a:t>can</a:t>
            </a:r>
            <a:r>
              <a:rPr dirty="0" sz="1400" spc="-15">
                <a:solidFill>
                  <a:srgbClr val="92D050"/>
                </a:solidFill>
                <a:latin typeface="Idolwild"/>
                <a:cs typeface="Idolwild"/>
              </a:rPr>
              <a:t> </a:t>
            </a:r>
            <a:r>
              <a:rPr dirty="0" sz="1400">
                <a:solidFill>
                  <a:srgbClr val="92D050"/>
                </a:solidFill>
                <a:latin typeface="Idolwild"/>
                <a:cs typeface="Idolwild"/>
              </a:rPr>
              <a:t>help</a:t>
            </a:r>
            <a:r>
              <a:rPr dirty="0" sz="1400" spc="-5">
                <a:solidFill>
                  <a:srgbClr val="92D050"/>
                </a:solidFill>
                <a:latin typeface="Idolwild"/>
                <a:cs typeface="Idolwild"/>
              </a:rPr>
              <a:t> </a:t>
            </a:r>
            <a:r>
              <a:rPr dirty="0" sz="1400" spc="-10">
                <a:solidFill>
                  <a:srgbClr val="FF0000"/>
                </a:solidFill>
                <a:latin typeface="Idolwild"/>
                <a:cs typeface="Idolwild"/>
              </a:rPr>
              <a:t>**p</a:t>
            </a:r>
            <a:r>
              <a:rPr dirty="0" sz="1400">
                <a:solidFill>
                  <a:srgbClr val="FF0000"/>
                </a:solidFill>
                <a:latin typeface="Idolwild"/>
                <a:cs typeface="Idolwild"/>
              </a:rPr>
              <a:t>a</a:t>
            </a:r>
            <a:r>
              <a:rPr dirty="0" sz="1400" spc="5">
                <a:solidFill>
                  <a:srgbClr val="FF0000"/>
                </a:solidFill>
                <a:latin typeface="Idolwild"/>
                <a:cs typeface="Idolwild"/>
              </a:rPr>
              <a:t>r</a:t>
            </a:r>
            <a:r>
              <a:rPr dirty="0" sz="1400">
                <a:solidFill>
                  <a:srgbClr val="FF0000"/>
                </a:solidFill>
                <a:latin typeface="Idolwild"/>
                <a:cs typeface="Idolwild"/>
              </a:rPr>
              <a:t>ents</a:t>
            </a:r>
            <a:r>
              <a:rPr dirty="0" sz="1400" spc="5">
                <a:solidFill>
                  <a:srgbClr val="FF0000"/>
                </a:solidFill>
                <a:latin typeface="Idolwild"/>
                <a:cs typeface="Idolwild"/>
              </a:rPr>
              <a:t> </a:t>
            </a:r>
            <a:r>
              <a:rPr dirty="0" sz="1400">
                <a:solidFill>
                  <a:srgbClr val="FF0000"/>
                </a:solidFill>
                <a:latin typeface="Idolwild"/>
                <a:cs typeface="Idolwild"/>
              </a:rPr>
              <a:t>needed</a:t>
            </a:r>
            <a:endParaRPr sz="1400">
              <a:latin typeface="Idolwild"/>
              <a:cs typeface="Idolwi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195827" y="2654807"/>
            <a:ext cx="4218432" cy="27599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E7E7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Andrew Keser</dc:creator>
  <dc:title>PowerPoint Presentation</dc:title>
  <dcterms:created xsi:type="dcterms:W3CDTF">2015-12-17T20:32:28Z</dcterms:created>
  <dcterms:modified xsi:type="dcterms:W3CDTF">2015-12-17T20:32:28Z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2015-12-09T00:00:00Z</vt:filetime>
  </property>
  <property fmtid="{D5CDD505-2E9C-101B-9397-08002B2CF9AE}" pid="3" name="LastSaved">
    <vt:filetime>2015-12-18T00:00:00Z</vt:filetime>
  </property>
</Properties>
</file>